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4"/>
  </p:notesMasterIdLst>
  <p:sldIdLst>
    <p:sldId id="269" r:id="rId2"/>
    <p:sldId id="256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0.1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5208 9118 5376,'0'0'2112,"0"0"-1152,0 0-640,0 0 640,0 0-224,-14 15-32,14-15 32,0 0 0,0 0-384,0 0 0,0 0 0,0 0-128,0 0 32,0 0-96,0 0 0,0 14 32,0-14 96,0 0 64,0 0 32,14 0-64,-14 0 32,15 0-129,-15 0-63,28 0-64,1 0 0,-1 0-64,1 0-32,14 0-64,0 0 32,-1 0 32,-13 0 0,14 0 0,0 14 0,-1-14 0,16 0 64,-16 0-96,30 14-64,-15-14 64,14 15 64,-14-15 352,-14 0 128,0 14-320,-14-14-160,13 0-32,-13 14 32,-1-14 0,1 0 64,-15 14-128,15-14 0,-15 0-32,15 0 0,-15 0 64,14 0 0,-13 0 0,-1 15 0,0-15 0,-14 0 0,15 0 0,-15 0 0,14 0 0,-14 0 0,0 0-992,0 0-447,0-15-1377,-14 1-544,14 14-64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0.9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5195 9846 6144,'-15'14'2368,"15"-14"-1280,0 0-704,0 0 608,-14 15 32,14-15 128,0 0-160,0 0 32,0 0-576,0 0 96,0 0 95,0 0-223,0 0-64,0 0-64,0 0-32,0 0-128,0 0-32,0 0-32,0 0-64,14 0 96,-14 0 0,15 14-32,-1-14 32,14 14-128,15-14 0,0 0 224,0 0 128,14 0-32,0-14 0,-14 14-160,14 0-32,14 14-32,1-14-64,-1 14 32,0-14-32,1 15 0,-15-1 64,0 0 256,-14 0 96,-15-14-192,-14 15-64,15-15-32,-15 0 0,15 0-64,-15 0 32,-14 0-64,14 0 64,-14 0-64,15 0-32,-15 0 32,0 0 32,14 0-32,-14 0 64,0 0-128,14 0 0,-14 0-736,0 0-384,14 0-1664,-14-15-3679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4.5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7449 9004 7552,'0'0'2880,"0"0"-1536,0 0-1280,0 0 544,0 0-128,0 0 32,0 0 96,0 0 0,0-14-320,0 14 96,0 0 64,0-14-96,0 14 31,0-15-95,0-13 0,15-1-256,-1 15 0,0-15-32,0 1 0,29 14 64,0-15 96,14 15-128,0 0-32,0 14 0,0-15 0,1 30 0,-1-15 0,0 14 64,0 14 96,14 15 128,1 0 64,-15 14 96,14 15 128,-28 13-32,14-13 32,-28 13-96,-15 1 32,0 14-224,-14 0-32,-14 14-128,-15 0-32,-28 0-32,14 0-64,-14 15 96,14-15 0,1-14-32,-1-29-64,-14-14 32,14 1-32,-14-30-96,0-28 64,0 0-32,-1-28-64,1-30 0,15 1 0,13-14 96,15-15 0,-1 15-64,30 14 64,13 0-32,15 0 0,14 28 64,0 15 0,0 14 0,0 0 0,1 14 0,13 15 64,0-1 32,1 15 96,-15-14 32,0 13 32,-14 1-128,0 0-96,-15 0 0,1-15-32,-1 15-288,-14-14-128,15-15-1408,-15 15-640,1-15-2463,-1 0-1665,-14 0 2912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9.0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529 1441 6016,'0'0'2272,"0"0"-1216,0 0-608,0 0 704,0 0-448,0 0-64,0 0 32,0 0 32,0 0-352,0 0 0,0 0 0,0 0 160,0 0 128,0 0 31,0 0-31,0 15 32,-14-1-32,-1 15 0,1-1 0,0 15-96,-15 0 0,1 14-224,-1 0-128,-14 14-96,15-14-96,-1 0 32,0 15-32,1-15 0,-1-14 64,15-1-32,-15 1-32,15-14 32,0 14-32,0-15 0,14-14-96,-15 15 0,15-29-32,0 14 96,0-14-64,0 0 32,0 0-576,0 0-224,0 0-544,0 0-224,0 0-639,15 0-225,-15 0-1408</inkml:trace>
  <inkml:trace contextRef="#ctx0" brushRef="#br0" timeOffset="512.7402">0 1441 7680,'0'-14'2880,"0"14"-1536,0 0-992,0 0 672,0 0-192,0 0-32,0 0-160,0 0-64,0 0-320,0 14-33,15 15 97,-1 0 0,0-1 64,1 15 64,13 14 64,1 14-32,13 1 32,16-1-192,-1 1-128,0-1-96,0 0-96,0-14 32,0 1-32,-14-16 64,-14 16 32,-1-30-32,-14 1-64,1-1 160,-1 1 32,0-15-160,-14 0 0,15-14-32,-15 15 64,0-15-32,14 14 64,-14-14 0,0 0 96,0-14-1920,0 14-832,0-15-2815</inkml:trace>
  <inkml:trace contextRef="#ctx0" brushRef="#br0" timeOffset="2897.4458">942 1441 5248,'-14'-14'2016,"0"28"-1088,-1-14-256,15 0 704,0 0-480,0 0-160,15 0-32,-15 15 0,14-15-352,0 28 128,15 1 96,-15-1 96,29 1 128,-15 28-65,30 0 1,-30 29-96,15-15-32,0 1-256,14-1-128,-14-14-64,14 0-32,-14 0 64,14 0 32,-14 1-96,-1-16-32,1 1-32,-14 0-64,-1-14 32,-13-1 32,13-14 32,-13 1 32,-15-1 64,14-14 96,-14 0 0,0-14-224,-14-15-32,14 15-192,-15 0-32,1-1-1664,14 1-704,0 0-2783</inkml:trace>
  <inkml:trace contextRef="#ctx0" brushRef="#br0" timeOffset="3363.9392">1898 1342 6144,'0'-15'2368,"0"15"-1280,0 0-1056,0 0 512,0 0 352,0 15 224,0-1 32,0 0 32,0 15-640,0 13 224,0 16 127,15-1-63,-15 43-32,0 14-288,14 0-96,-14 29-224,0 28-64,0-14 0,0 28 0,0-14-160,0 1 32,-14-30 0,14 1 64,0 14-32,0-28-32,0-15 32,14-29-32,-14 1 0,0-29 0,0-14 0,0-15 64,0-13-96,0-15 0,14 0-128,-14-15-32,0-13-1472,0-1-639,15 1-2625</inkml:trace>
  <inkml:trace contextRef="#ctx0" brushRef="#br0" timeOffset="4071.0107">2027 571 7552,'0'0'2880,"-15"0"-1536,15 14-928,0-14 704,0 0-288,0-14-32,0 14-96,0-14-64,0-15-321,0 15-63,15-15-32,-15 1-96,28-1-32,1 1-96,-1 14-32,29-1 160,-14 15 64,0 15 288,14 27 64,-28 15 0,14 15 64,-29-15-192,0 29 0,1-29-256,-1 28-96,-14 1-32,-14 0-32,-1-15 0,1 0 0,0-13 0,-15-16 0,1-13 0,-1 0 0,0-1-96,15-14 0,-14 1-32,13-15 96,15-15-64,0-13 32,15-15 0,13 14 0,15 1 0,-14-1 0,13 15 64,1 0 0,0 14-96,0 0 64,0 14-32,0 0 0,-1-14-1216,-13 15-480,0 13-1535,13-14-641,-13-14 256</inkml:trace>
  <inkml:trace contextRef="#ctx0" brushRef="#br0" timeOffset="4894.6421">3183 15 6144,'0'-15'2272,"-14"15"-1216,14 15-672,0-15 672,0 14-320,0-14-128,-14 0 32,14 14 32,0 0-352,-15 15 256,1 14 64,14-1 160,-14 16 63,14 27-31,-15 15-32,15 28-192,0 15 32,-14 28-288,14 29-128,0 29-128,14 27-96,-14 15 32,15-14 32,13 0-96,15-28 0,0-15-32,14-57 0,0-15 64,0-42 64,0 0-32,1-29-32,-16-14 96,-13-14 0,0-14-32,-1-1-64,-14-13 32,1-1 32,-1-14-96,0 0 0,-14-14-1312,0-1-608,15-13-3327</inkml:trace>
  <inkml:trace contextRef="#ctx0" brushRef="#br0" timeOffset="6050.5972">3868 1955 6016,'0'-14'2272,"0"28"-1216,0-14-608,0 0 640,-14 0-128,14 15 0,0-1-192,-15-14-32,15 14-384,-14-14 0,14 0 64,0 0-224,14 0-96,-14 15 0,15-15 64,13 0 224,1 0 63,14 0 129,14 0 32,14 14-192,-14-14-96,0 0-96,15-14 0,13 14-128,1-15 0,14 15-32,-14 0 32,-15-14-128,0 14 0,-14 0 96,-14 0 32,0-14-32,-14 14-64,-1 0 448,-14 0 224,1 14-320,-15-14-192,0 0-96,0 0-64,0 0-288,-15 0-64,15-14-1152,0-1-512,0 1-2367,0 0-1857,0-1 2368</inkml:trace>
  <inkml:trace contextRef="#ctx0" brushRef="#br0" timeOffset="6716.2149">4938 1085 6016,'0'-29'2272,"0"29"-1216,0-28-800,0 28 512,0-15-96,0 1 64,0 0-128,0-29 0,0 15-320,29-1 32,-1 15 32,15-15 64,0 29 160,-14 0-128,28 14 0,28 29 0,1 29 63,0 13 65,13 1 32,-27 14-64,-1 0 64,1-1-128,-30 16 32,-13-1-288,0 0-128,-29 0-64,0-43 32,-15 1-32,1 13 64,-43 58 0,14-29 96,0-28-96,15-15 0,-15-14 32,14-14 0,-14-14-160,1-29-32,13-15 32,1-13 0,13 14-64,1-43 64,14 14 32,0 0 64,14 0-96,15 0-64,-15 0-32,29 29 0,-15 0 96,30 14 0,42 14 32,-15 15 64,1-1-96,-29 1 0,0 14 32,-14-15 0,0 1 0,-15-1 64,1-13-96,-15 13 0,15-28-384,-15 14-224,0-14-576,-14 0-256,14-14-799,1 0-225,-15 0-1504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56.8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43 200 6400,'-14'0'2368,"14"0"-1280,-15-43-704,1 43 672,14 0-128,0-14 32,0 14-64,0-15 64,0 15-512,0-14 32,0 14 31,0 0 33,0 14 32,0 1 128,14-1 32,1 15-192,-1-1-64,0 1-96,15 28 0,-1-14-288,15 0-32,0-15-64,0 15 0,-1 0 0,1-15 64,0 15-32,-14-14 64,-1-1-64,1-13 64,-1 13-128,-13-14 0,13-14 32,-14 15 64,1-15-32,-15 0 64,0 0-576,0 0-192,0-15-1088,0 15-415,0 0-897,0-14-320,0 0-224</inkml:trace>
  <inkml:trace contextRef="#ctx0" brushRef="#br0" timeOffset="439.343">699 0 7296,'0'0'2816,"0"0"-1536,0 0-992,0 0 704,0 0-64,0 0 160,-14 14-96,14 15-33,0-1-543,0 1 96,0 28 128,0-14-64,0 42-32,0-27-96,0 56-32,0-29-160,0 44 0,0-15-160,0 15 0,0-30-32,0 30-64,0-29 32,0 0 32,0-15-96,0-13-64,0-1 128,14-14 32,-14-14 0,0 0 32,0-15-64,0 1 64,0-15-128,0 1 0,0-15-672,0 0-320,0 0-1120,0-15-479,0 1-2113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2:00.8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400 14 5760,'0'0'2176,"0"0"-1152,0-14-832,0 14 544,-14 0-32,14 0 64,0 0 64,0 0 32,0 0-448,0 0 160,0 14 96,-15-14-160,15 15-32,0-1-32,0 29 127,0 0-31,15 14-32,-15 0-64,0 28 32,14 1-128,-14 0 32,14-1-224,-14 1-32,14-15-64,1 0 32,-15 1-64,14-1 64,0-14-64,-14 0-32,0-14 32,14 0-32,-14 0 0,0-15 0,15 1 64,-15-15 32,0 0-128,0 1 32,0-1-64,0 0-64,0 0-704,0-14-320,0 0-671,0-14-225,-15 14-2368</inkml:trace>
  <inkml:trace contextRef="#ctx0" brushRef="#br0" timeOffset="437.5083">43 970 6784,'-14'0'2624,"14"0"-1408,-14 0-640,14 0 736,-15 0-320,15 0-32,0-14-416,0 14-96,0 0-256,0-14 0,0 14 32,0 0 96,0 0 31,0-14-95,15 14 0,-1 0-96,0 0 64,0 0 0,29 0 96,0-15-96,14 15 32,-14-14-32,28 0 32,-14 0-128,29-1-32,-15 1-96,15 0-32,0-1 32,-15 1 0,-14 14 0,0-14 64,0 0-32,-14 14-32,0 0 32,-14-15 32,-1 15-32,-13 0 64,-1 0-640,0 0-192,0 0-896,1 0-319,-1-14-2657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2:01.8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19521 8762 5376,'0'-29'2112,"0"29"-1152,0-14-480,0 14 576,0 0-224,0 0-96,0-15 0,0 15 64,0 0-416,0-14 128,0 14 64,0 0 32,0 29 96,0-15 31,0 29 97,0 0-160,0 28-32,15-14-160,-15 43-32,0-14-128,14 42-32,-14-28-96,14 29-32,-14-15-96,14 14-64,-14-14 96,15 1 0,-15-1-128,0-29 32,14 1 0,-14 0 0,0-29-96,0 0 64,14-14 96,-14-15 32,0 1-128,15-15 32,-15 0-704,0-14-256,14 15-1216,-14-30-447,0 15-2017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2:02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400 1597 4992,'14'-14'1824,"-14"14"-960,14-29-672,-14 29 480,0 0-160,15-14 96,-15 14 320,0 0 160,0 14-544,14-14 416,-14 15 192,0-1-128,0 15 32,0-15-289,-14 29-95,14 0-256,-15 14-96,1-15-96,-15 30-64,1-29-96,-1 28 32,1-14-64,-1 0 64,1-14-64,-1 14-32,15-14-64,-15 0-32,15 0 128,0-15 32,0 1 0,-1-1-64,1-13 32,0-1-32,14 0-96,-14 1 0,14-15-736,0 0-224,-15 0-895,15-15-289,0 1-1920</inkml:trace>
  <inkml:trace contextRef="#ctx0" brushRef="#br0" timeOffset="386.4849">0 1641 8576,'14'-15'3232,"-14"15"-1728,0 0-1344,0 0 704,0 0-128,15 0 96,-1 15 31,0-1 97,15 0-512,-1 0 224,15 44 96,0-30-256,-15 29-64,15 0-256,-14 0-128,14 1-32,-15-1-32,1-14 0,-1 14 0,1-15 0,-1 1 0,-13-14 0,13 14 0,-14-15 0,15 1 64,-15-1-448,-14 1-224,14-15-480,-14 0-192,15 1-703,-15-15-353,0 0-1920</inkml:trace>
  <inkml:trace contextRef="#ctx0" brushRef="#br0" timeOffset="1402.989">885 585 5888,'0'-15'2272,"-14"15"-1216,14 0-608,0 0 704,-14 0-224,0 0 0,14 0-32,-15 0 0,15 0-480,0 0 160,-14 0 96,14 0-289,0 0-127,0 0-96,0 0 32,14-14-96,1 0 0,13 0-96,1 14-32,-1-15 160,15 15 64,-14 0 128,-15 0 32,14 0 96,-13 15 128,-1-15-32,0 28 32,0-14-224,-14 15-64,0 0-160,0 13-32,0-13-32,-14-1 32,-14 30-64,-1-16-32,1 1-64,28-29 32,-15 15 32,1-15 0,0 1-96,14-1 64,-15 0 32,30-14 0,-1 14 0,0-14 0,1 0-96,-1 0 64,14 0 32,1 0 64,14 0-96,14 15-64,-14-1 128,-1 0 32,-13 1-96,14-1 32,-15 0 0,1 15 64,-1-1-96,1-14 0,-15 15 96,0 0 32,1 13 32,-15 1 0,0-14-64,-29-1 32,1 1 64,-1-1 64,1-13-192,-15 13-64,14 1 0,-14-1 64,15-13 0,-15-1-32,14 0-64,1 0 32,14 1-256,-15-1-128,15-14-832,14 0-320,-14 0-895,28 0-353,-14 0-1536</inkml:trace>
  <inkml:trace contextRef="#ctx0" brushRef="#br0" timeOffset="1884.8691">1727 29 7040,'0'-15'2624,"0"1"-1408,0 28-928,0-14 608,0 0-32,0 15 32,15 13 128,13 29 96,-14 0-609,15 15 193,-1 42 160,30 14-288,-1 44 0,0 27-320,-15-56-160,-13-29 64,14 58 32,-15-30 128,-13 58 128,-1-43-64,0 29 32,0-44-160,-14 44-96,15-43 0,-15-1 32,0-13-96,0-29 0,0 0 32,-15-29 0,15 0-64,0-14-64,0-14-416,-14 0-192,14-14-1248,-14-1-480,0 1-3071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6DADC-4D26-4DAF-B009-0F67FB5C2949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B1C5E-F51F-444B-B8A1-A53C93288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2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1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97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9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267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7867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3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0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4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2092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6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993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35836E-86D0-42DD-92BE-1BFC5D15F42A}"/>
              </a:ext>
            </a:extLst>
          </p:cNvPr>
          <p:cNvSpPr txBox="1"/>
          <p:nvPr/>
        </p:nvSpPr>
        <p:spPr>
          <a:xfrm>
            <a:off x="1154130" y="0"/>
            <a:ext cx="988373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</a:p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error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3B8C88-B5A2-49CF-BAF8-0BABC3A6B332}"/>
                  </a:ext>
                </a:extLst>
              </p:cNvPr>
              <p:cNvSpPr txBox="1"/>
              <p:nvPr/>
            </p:nvSpPr>
            <p:spPr>
              <a:xfrm>
                <a:off x="4114014" y="1415772"/>
                <a:ext cx="396397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3B8C88-B5A2-49CF-BAF8-0BABC3A6B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014" y="1415772"/>
                <a:ext cx="3963970" cy="677108"/>
              </a:xfrm>
              <a:prstGeom prst="rect">
                <a:avLst/>
              </a:prstGeom>
              <a:blipFill>
                <a:blip r:embed="rId2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298E57-8524-47B5-8D38-21B6CF6B3A4D}"/>
                  </a:ext>
                </a:extLst>
              </p14:cNvPr>
              <p14:cNvContentPartPr/>
              <p14:nvPr/>
            </p14:nvContentPartPr>
            <p14:xfrm>
              <a:off x="1746550" y="2815006"/>
              <a:ext cx="441900" cy="46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298E57-8524-47B5-8D38-21B6CF6B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8572" y="2797006"/>
                <a:ext cx="477497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A24B1D2-01A1-40FF-8F5A-FB0C363831D3}"/>
                  </a:ext>
                </a:extLst>
              </p14:cNvPr>
              <p14:cNvContentPartPr/>
              <p14:nvPr/>
            </p14:nvContentPartPr>
            <p14:xfrm>
              <a:off x="1736290" y="3077086"/>
              <a:ext cx="406080" cy="51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A24B1D2-01A1-40FF-8F5A-FB0C363831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8290" y="3059211"/>
                <a:ext cx="441720" cy="868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FB35718-4410-4EAB-ACD4-62C20059EB2A}"/>
                  </a:ext>
                </a:extLst>
              </p14:cNvPr>
              <p14:cNvContentPartPr/>
              <p14:nvPr/>
            </p14:nvContentPartPr>
            <p14:xfrm>
              <a:off x="2558170" y="2681446"/>
              <a:ext cx="421380" cy="6525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FB35718-4410-4EAB-ACD4-62C20059EB2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40193" y="2663461"/>
                <a:ext cx="456974" cy="688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B4ED580-D681-4F47-8EA6-967CCA311138}"/>
                  </a:ext>
                </a:extLst>
              </p14:cNvPr>
              <p14:cNvContentPartPr/>
              <p14:nvPr/>
            </p14:nvContentPartPr>
            <p14:xfrm>
              <a:off x="3179710" y="2404066"/>
              <a:ext cx="2235060" cy="13975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9B4ED580-D681-4F47-8EA6-967CCA31113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61711" y="2386066"/>
                <a:ext cx="2270697" cy="143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0F77F8C4-1ED0-451B-9332-FB10D7F7E1B9}"/>
                  </a:ext>
                </a:extLst>
              </p14:cNvPr>
              <p14:cNvContentPartPr/>
              <p14:nvPr/>
            </p14:nvContentPartPr>
            <p14:xfrm>
              <a:off x="5583970" y="3000046"/>
              <a:ext cx="252000" cy="6476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0F77F8C4-1ED0-451B-9332-FB10D7F7E1B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65970" y="2982046"/>
                <a:ext cx="287640" cy="6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44B44D2-9572-470A-AC9A-33A912BAC61D}"/>
                  </a:ext>
                </a:extLst>
              </p14:cNvPr>
              <p14:cNvContentPartPr/>
              <p14:nvPr/>
            </p14:nvContentPartPr>
            <p14:xfrm>
              <a:off x="6282550" y="2820226"/>
              <a:ext cx="421920" cy="48312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44B44D2-9572-470A-AC9A-33A912BAC61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264550" y="2802226"/>
                <a:ext cx="457560" cy="51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45183F5A-437B-4338-8B6C-32D96C587ACE}"/>
                  </a:ext>
                </a:extLst>
              </p14:cNvPr>
              <p14:cNvContentPartPr/>
              <p14:nvPr/>
            </p14:nvContentPartPr>
            <p14:xfrm>
              <a:off x="6904090" y="2660926"/>
              <a:ext cx="46440" cy="6834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45183F5A-437B-4338-8B6C-32D96C587AC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86090" y="2642931"/>
                <a:ext cx="82080" cy="7190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5463C02-15FC-406E-8711-943079A93E26}"/>
                  </a:ext>
                </a:extLst>
              </p14:cNvPr>
              <p14:cNvContentPartPr/>
              <p14:nvPr/>
            </p14:nvContentPartPr>
            <p14:xfrm>
              <a:off x="7166170" y="2363026"/>
              <a:ext cx="801540" cy="118224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5463C02-15FC-406E-8711-943079A93E2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148182" y="2345026"/>
                <a:ext cx="837156" cy="121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32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398320"/>
            <a:ext cx="4610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036293"/>
              </p:ext>
            </p:extLst>
          </p:nvPr>
        </p:nvGraphicFramePr>
        <p:xfrm>
          <a:off x="3700463" y="1322388"/>
          <a:ext cx="4546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825480" imgH="203040" progId="Equation.3">
                  <p:embed/>
                </p:oleObj>
              </mc:Choice>
              <mc:Fallback>
                <p:oleObj name="Equation" r:id="rId4" imgW="825480" imgH="20304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322388"/>
                        <a:ext cx="45466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6526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49781" y="756434"/>
                <a:ext cx="10567554" cy="589094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𝟐𝟖</m:t>
                    </m:r>
                  </m:oMath>
                </a14:m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endParaRPr lang="en-US" sz="4800" b="1" dirty="0">
                  <a:solidFill>
                    <a:srgbClr val="5349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solidFill>
                    <a:srgbClr val="5349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9781" y="756434"/>
                <a:ext cx="10567554" cy="589094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1700" y="83945"/>
            <a:ext cx="9601200" cy="1485900"/>
          </a:xfrm>
        </p:spPr>
        <p:txBody>
          <a:bodyPr/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</p:spTree>
    <p:extLst>
      <p:ext uri="{BB962C8B-B14F-4D97-AF65-F5344CB8AC3E}">
        <p14:creationId xmlns:p14="http://schemas.microsoft.com/office/powerpoint/2010/main" val="8971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0A72-F87A-4AC5-BEE3-2903EF65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018" y="166955"/>
            <a:ext cx="9601200" cy="875872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4A27-454B-457B-B1B2-6C162644137F}"/>
                  </a:ext>
                </a:extLst>
              </p:cNvPr>
              <p:cNvSpPr txBox="1"/>
              <p:nvPr/>
            </p:nvSpPr>
            <p:spPr>
              <a:xfrm>
                <a:off x="1636159" y="1451224"/>
                <a:ext cx="30279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4A27-454B-457B-B1B2-6C1626441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159" y="1451224"/>
                <a:ext cx="302794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49E08A-5EEB-42DF-B72D-DE8957DC54D2}"/>
                  </a:ext>
                </a:extLst>
              </p:cNvPr>
              <p:cNvSpPr txBox="1"/>
              <p:nvPr/>
            </p:nvSpPr>
            <p:spPr>
              <a:xfrm>
                <a:off x="7136258" y="1451224"/>
                <a:ext cx="30279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49E08A-5EEB-42DF-B72D-DE8957DC5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258" y="1451224"/>
                <a:ext cx="302794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8585A17-45F4-42A7-A6B9-BCAA18B60973}"/>
              </a:ext>
            </a:extLst>
          </p:cNvPr>
          <p:cNvSpPr txBox="1"/>
          <p:nvPr/>
        </p:nvSpPr>
        <p:spPr>
          <a:xfrm>
            <a:off x="1202932" y="4914334"/>
            <a:ext cx="9786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yourself as +, -, or o.</a:t>
            </a:r>
          </a:p>
        </p:txBody>
      </p:sp>
    </p:spTree>
    <p:extLst>
      <p:ext uri="{BB962C8B-B14F-4D97-AF65-F5344CB8AC3E}">
        <p14:creationId xmlns:p14="http://schemas.microsoft.com/office/powerpoint/2010/main" val="98276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217488" y="1788454"/>
                <a:ext cx="9760449" cy="2098226"/>
              </a:xfrm>
            </p:spPr>
            <p:txBody>
              <a:bodyPr/>
              <a:lstStyle/>
              <a:p>
                <a:pPr/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</a:t>
                </a:r>
                <a:b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217488" y="1788454"/>
                <a:ext cx="9760449" cy="2098226"/>
              </a:xfrm>
              <a:blipFill>
                <a:blip r:embed="rId2"/>
                <a:stretch>
                  <a:fillRect l="-4372" t="-14493" r="-4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18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49" t="-12800" r="-80793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091" t="-128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2800" r="-249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112800" r="-16719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112800" r="-94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112800" r="-781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000" r="-249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70000" r="-16719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70000" r="-94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70000" r="-781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</p:spPr>
            <p:txBody>
              <a:bodyPr>
                <a:no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54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SHORT CUT</a:t>
                </a:r>
                <a:br>
                  <a:rPr lang="en-US" sz="54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5400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  <a:blipFill>
                <a:blip r:embed="rId2"/>
                <a:stretch>
                  <a:fillRect t="-18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12525"/>
            <a:ext cx="10178322" cy="4993757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742950" indent="-74295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 ).  These will be the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Think of factors of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 </a:t>
            </a:r>
          </a:p>
          <a:p>
            <a:pPr>
              <a:buNone/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B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50083"/>
              </p:ext>
            </p:extLst>
          </p:nvPr>
        </p:nvGraphicFramePr>
        <p:xfrm>
          <a:off x="3822990" y="1226946"/>
          <a:ext cx="4792806" cy="142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685800" imgH="203040" progId="Equation.3">
                  <p:embed/>
                </p:oleObj>
              </mc:Choice>
              <mc:Fallback>
                <p:oleObj name="Equation" r:id="rId4" imgW="68580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990" y="1226946"/>
                        <a:ext cx="4792806" cy="14200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1436" y="211283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57079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7526" y="232064"/>
            <a:ext cx="379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165192"/>
              </p:ext>
            </p:extLst>
          </p:nvPr>
        </p:nvGraphicFramePr>
        <p:xfrm>
          <a:off x="3806630" y="1302328"/>
          <a:ext cx="5200556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863280" imgH="203040" progId="Equation.3">
                  <p:embed/>
                </p:oleObj>
              </mc:Choice>
              <mc:Fallback>
                <p:oleObj name="Equation" r:id="rId4" imgW="8632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630" y="1302328"/>
                        <a:ext cx="5200556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757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1827" y="346365"/>
            <a:ext cx="4914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40150"/>
              </p:ext>
            </p:extLst>
          </p:nvPr>
        </p:nvGraphicFramePr>
        <p:xfrm>
          <a:off x="3680923" y="1362029"/>
          <a:ext cx="5576945" cy="119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748975" imgH="203112" progId="Equation.3">
                  <p:embed/>
                </p:oleObj>
              </mc:Choice>
              <mc:Fallback>
                <p:oleObj name="Equation" r:id="rId4" imgW="748975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923" y="1362029"/>
                        <a:ext cx="5576945" cy="119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183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1" y="429492"/>
            <a:ext cx="4145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6132"/>
              </p:ext>
            </p:extLst>
          </p:nvPr>
        </p:nvGraphicFramePr>
        <p:xfrm>
          <a:off x="3502195" y="1352822"/>
          <a:ext cx="5313049" cy="1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4" imgW="761760" imgH="203040" progId="Equation.3">
                  <p:embed/>
                </p:oleObj>
              </mc:Choice>
              <mc:Fallback>
                <p:oleObj name="Equation" r:id="rId4" imgW="76176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195" y="1352822"/>
                        <a:ext cx="5313049" cy="1416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118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3781" y="252846"/>
            <a:ext cx="5299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031357"/>
              </p:ext>
            </p:extLst>
          </p:nvPr>
        </p:nvGraphicFramePr>
        <p:xfrm>
          <a:off x="3723962" y="1176176"/>
          <a:ext cx="4585592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4" imgW="761669" imgH="203112" progId="Equation.3">
                  <p:embed/>
                </p:oleObj>
              </mc:Choice>
              <mc:Fallback>
                <p:oleObj name="Equation" r:id="rId4" imgW="761669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962" y="1176176"/>
                        <a:ext cx="4585592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0898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76</TotalTime>
  <Words>110</Words>
  <Application>Microsoft Office PowerPoint</Application>
  <PresentationFormat>Widescreen</PresentationFormat>
  <Paragraphs>50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Franklin Gothic Book</vt:lpstr>
      <vt:lpstr>Crop</vt:lpstr>
      <vt:lpstr>Equation</vt:lpstr>
      <vt:lpstr>PowerPoint Presentation</vt:lpstr>
      <vt:lpstr>Factoring trinomials 〖Ax〗^2+Bx+C</vt:lpstr>
      <vt:lpstr>SIGN CHART</vt:lpstr>
      <vt:lpstr>SHORT CUT 〖Ax〗^2+Bx+C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These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7</cp:revision>
  <dcterms:created xsi:type="dcterms:W3CDTF">2017-04-23T22:35:11Z</dcterms:created>
  <dcterms:modified xsi:type="dcterms:W3CDTF">2017-12-03T02:12:12Z</dcterms:modified>
</cp:coreProperties>
</file>